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39"/>
  </p:notesMasterIdLst>
  <p:handoutMasterIdLst>
    <p:handoutMasterId r:id="rId40"/>
  </p:handoutMasterIdLst>
  <p:sldIdLst>
    <p:sldId id="510" r:id="rId4"/>
    <p:sldId id="356" r:id="rId5"/>
    <p:sldId id="374" r:id="rId6"/>
    <p:sldId id="361" r:id="rId7"/>
    <p:sldId id="375" r:id="rId8"/>
    <p:sldId id="376" r:id="rId9"/>
    <p:sldId id="388" r:id="rId10"/>
    <p:sldId id="385" r:id="rId11"/>
    <p:sldId id="386" r:id="rId12"/>
    <p:sldId id="387" r:id="rId13"/>
    <p:sldId id="390" r:id="rId14"/>
    <p:sldId id="389" r:id="rId15"/>
    <p:sldId id="497" r:id="rId16"/>
    <p:sldId id="357" r:id="rId17"/>
    <p:sldId id="358" r:id="rId18"/>
    <p:sldId id="359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  <p:sldId id="371" r:id="rId29"/>
    <p:sldId id="372" r:id="rId30"/>
    <p:sldId id="373" r:id="rId31"/>
    <p:sldId id="360" r:id="rId32"/>
    <p:sldId id="398" r:id="rId33"/>
    <p:sldId id="391" r:id="rId34"/>
    <p:sldId id="392" r:id="rId35"/>
    <p:sldId id="393" r:id="rId36"/>
    <p:sldId id="399" r:id="rId37"/>
    <p:sldId id="260" r:id="rId38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3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17-03-2023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4095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52373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1653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1" r:id="rId3"/>
    <p:sldLayoutId id="2147483752" r:id="rId4"/>
    <p:sldLayoutId id="2147483753" r:id="rId5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48330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397913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Son S;</a:t>
            </a:r>
          </a:p>
          <a:p>
            <a:pPr algn="l"/>
            <a:r>
              <a:rPr lang="en-IN" sz="3200" dirty="0"/>
              <a:t>    </a:t>
            </a:r>
            <a:r>
              <a:rPr lang="en-IN" sz="3200" dirty="0" err="1"/>
              <a:t>S.vehicle</a:t>
            </a:r>
            <a:r>
              <a:rPr lang="en-IN" sz="3200" dirty="0"/>
              <a:t>();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Bajaj Scooter</a:t>
            </a:r>
          </a:p>
          <a:p>
            <a:pPr marL="0" indent="0" algn="l">
              <a:buNone/>
            </a:pP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0187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527940" y="2890391"/>
            <a:ext cx="6344093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cs typeface="Arial" pitchFamily="34" charset="0"/>
              </a:rPr>
              <a:t>If you want to access parent’s function</a:t>
            </a:r>
            <a:endParaRPr lang="ko-KR" altLang="en-US" sz="32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246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397913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Son S;</a:t>
            </a:r>
          </a:p>
          <a:p>
            <a:pPr algn="l"/>
            <a:r>
              <a:rPr lang="en-IN" sz="3200" dirty="0"/>
              <a:t>    S</a:t>
            </a:r>
            <a:r>
              <a:rPr lang="en-US" sz="3200" dirty="0"/>
              <a:t>.Father::vehicle();</a:t>
            </a:r>
            <a:endParaRPr lang="en-IN" sz="3200" dirty="0"/>
          </a:p>
          <a:p>
            <a:pPr algn="l"/>
            <a:r>
              <a:rPr lang="en-IN" sz="3200" dirty="0"/>
              <a:t>}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Bajaj Scooter</a:t>
            </a:r>
          </a:p>
          <a:p>
            <a:pPr marL="0" indent="0" algn="l">
              <a:buNone/>
            </a:pP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04508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Example 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58395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IN" sz="3200" dirty="0"/>
              <a:t>class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public:</a:t>
            </a:r>
            <a:br>
              <a:rPr lang="en-IN" sz="3200" dirty="0"/>
            </a:br>
            <a:r>
              <a:rPr lang="en-IN" sz="3200" dirty="0"/>
              <a:t>    void f1()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1 from class A";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    void f2()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2 from class A";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1207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89" y="281670"/>
            <a:ext cx="11217499" cy="6325191"/>
          </a:xfrm>
        </p:spPr>
        <p:txBody>
          <a:bodyPr/>
          <a:lstStyle/>
          <a:p>
            <a:pPr algn="l"/>
            <a:r>
              <a:rPr lang="en-IN" sz="3200" dirty="0"/>
              <a:t>class B : public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public:</a:t>
            </a:r>
            <a:br>
              <a:rPr lang="en-IN" sz="3200" dirty="0"/>
            </a:br>
            <a:r>
              <a:rPr lang="en-IN" sz="3200" dirty="0"/>
              <a:t>    void f1() 			// method overriding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1 from class B";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    void f2(</a:t>
            </a:r>
            <a:r>
              <a:rPr lang="en-IN" sz="3200" dirty="0" err="1"/>
              <a:t>int</a:t>
            </a:r>
            <a:r>
              <a:rPr lang="en-IN" sz="3200" dirty="0"/>
              <a:t> x) 		// method hiding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2 from class B";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value of x" &lt;&lt; x;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61011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5925946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B </a:t>
            </a:r>
            <a:r>
              <a:rPr lang="en-IN" sz="3200" dirty="0" err="1"/>
              <a:t>obj</a:t>
            </a:r>
            <a:r>
              <a:rPr lang="en-IN" sz="3200" dirty="0"/>
              <a:t>;</a:t>
            </a:r>
          </a:p>
          <a:p>
            <a:pPr algn="l"/>
            <a:r>
              <a:rPr lang="en-IN" sz="3200" dirty="0"/>
              <a:t>    obj.f1();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The function 1 from class B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4594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If we remove f1() from class B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6995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IN" sz="3200" dirty="0"/>
              <a:t>class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public:</a:t>
            </a:r>
            <a:br>
              <a:rPr lang="en-IN" sz="3200" dirty="0"/>
            </a:br>
            <a:r>
              <a:rPr lang="en-IN" sz="3200" dirty="0"/>
              <a:t>    void f1()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1 from class A";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    void f2()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2 from class A";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42952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89" y="281670"/>
            <a:ext cx="11217499" cy="6325191"/>
          </a:xfrm>
        </p:spPr>
        <p:txBody>
          <a:bodyPr/>
          <a:lstStyle/>
          <a:p>
            <a:pPr algn="l"/>
            <a:r>
              <a:rPr lang="en-IN" sz="3200" dirty="0"/>
              <a:t>class B : public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public:</a:t>
            </a:r>
            <a:br>
              <a:rPr lang="en-IN" sz="3200" dirty="0"/>
            </a:br>
            <a:r>
              <a:rPr lang="en-IN" sz="3200" dirty="0"/>
              <a:t>   </a:t>
            </a:r>
            <a:br>
              <a:rPr lang="en-IN" sz="3200" dirty="0"/>
            </a:br>
            <a:r>
              <a:rPr lang="en-IN" sz="3200" dirty="0"/>
              <a:t>    void f2(</a:t>
            </a:r>
            <a:r>
              <a:rPr lang="en-IN" sz="3200" dirty="0" err="1"/>
              <a:t>int</a:t>
            </a:r>
            <a:r>
              <a:rPr lang="en-IN" sz="3200" dirty="0"/>
              <a:t> x) 		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2 from class B";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value of x" &lt;&lt; x;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7121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527940" y="3136612"/>
            <a:ext cx="634409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cs typeface="Arial" pitchFamily="34" charset="0"/>
              </a:rPr>
              <a:t>Function or Method Overriding</a:t>
            </a:r>
            <a:endParaRPr lang="ko-KR" altLang="en-US" sz="32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3637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5925946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B </a:t>
            </a:r>
            <a:r>
              <a:rPr lang="en-IN" sz="3200" dirty="0" err="1"/>
              <a:t>obj</a:t>
            </a:r>
            <a:r>
              <a:rPr lang="en-IN" sz="3200" dirty="0"/>
              <a:t>;</a:t>
            </a:r>
          </a:p>
          <a:p>
            <a:pPr algn="l"/>
            <a:r>
              <a:rPr lang="en-IN" sz="3200" dirty="0"/>
              <a:t>    obj.f1();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The function 1 from class A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838686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If we call f2() with argument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2708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IN" sz="3200" dirty="0"/>
              <a:t>class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public:</a:t>
            </a:r>
            <a:br>
              <a:rPr lang="en-IN" sz="3200" dirty="0"/>
            </a:br>
            <a:r>
              <a:rPr lang="en-IN" sz="3200" dirty="0"/>
              <a:t>    void f1()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1 from class A";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    void f2()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2 from class A";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109445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89" y="281670"/>
            <a:ext cx="11217499" cy="6325191"/>
          </a:xfrm>
        </p:spPr>
        <p:txBody>
          <a:bodyPr/>
          <a:lstStyle/>
          <a:p>
            <a:pPr algn="l"/>
            <a:r>
              <a:rPr lang="en-IN" sz="3200" dirty="0"/>
              <a:t>class B : public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public:</a:t>
            </a:r>
            <a:br>
              <a:rPr lang="en-IN" sz="3200" dirty="0"/>
            </a:br>
            <a:r>
              <a:rPr lang="en-IN" sz="3200" dirty="0"/>
              <a:t>    void f1() 			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1 from class B";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    void f2(</a:t>
            </a:r>
            <a:r>
              <a:rPr lang="en-IN" sz="3200" dirty="0" err="1"/>
              <a:t>int</a:t>
            </a:r>
            <a:r>
              <a:rPr lang="en-IN" sz="3200" dirty="0"/>
              <a:t> x) 		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2 from class B";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value of x" &lt;&lt; x;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0935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5925946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B </a:t>
            </a:r>
            <a:r>
              <a:rPr lang="en-IN" sz="3200" dirty="0" err="1"/>
              <a:t>obj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    obj.f1();</a:t>
            </a:r>
            <a:br>
              <a:rPr lang="en-IN" sz="3200" dirty="0"/>
            </a:br>
            <a:r>
              <a:rPr lang="en-IN" sz="3200" dirty="0"/>
              <a:t>    obj.f2(4);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The function 1 from class B</a:t>
            </a:r>
          </a:p>
          <a:p>
            <a:pPr algn="l"/>
            <a:r>
              <a:rPr lang="en-IN" sz="3200" dirty="0"/>
              <a:t>The function 2 from class B</a:t>
            </a:r>
          </a:p>
          <a:p>
            <a:pPr algn="l"/>
            <a:r>
              <a:rPr lang="en-IN" sz="3200" dirty="0"/>
              <a:t>The value of x: 4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019766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If we call f2() without argument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3359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IN" sz="3200" dirty="0"/>
              <a:t>class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public:</a:t>
            </a:r>
            <a:br>
              <a:rPr lang="en-IN" sz="3200" dirty="0"/>
            </a:br>
            <a:r>
              <a:rPr lang="en-IN" sz="3200" dirty="0"/>
              <a:t>    void f1()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1 from class A";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    void f2()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2 from class A";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31996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89" y="281670"/>
            <a:ext cx="11217499" cy="6325191"/>
          </a:xfrm>
        </p:spPr>
        <p:txBody>
          <a:bodyPr/>
          <a:lstStyle/>
          <a:p>
            <a:pPr algn="l"/>
            <a:r>
              <a:rPr lang="en-IN" sz="3200" dirty="0"/>
              <a:t>class B : public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   public:</a:t>
            </a:r>
            <a:br>
              <a:rPr lang="en-IN" sz="3200" dirty="0"/>
            </a:br>
            <a:r>
              <a:rPr lang="en-IN" sz="3200" dirty="0"/>
              <a:t>    void f1() 			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1 from class B";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    void f2(</a:t>
            </a:r>
            <a:r>
              <a:rPr lang="en-IN" sz="3200" dirty="0" err="1"/>
              <a:t>int</a:t>
            </a:r>
            <a:r>
              <a:rPr lang="en-IN" sz="3200" dirty="0"/>
              <a:t> x) 		</a:t>
            </a:r>
            <a:br>
              <a:rPr lang="en-IN" sz="3200" dirty="0"/>
            </a:br>
            <a:r>
              <a:rPr lang="en-IN" sz="3200" dirty="0"/>
              <a:t>    {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function 2 from class B";</a:t>
            </a:r>
            <a:br>
              <a:rPr lang="en-IN" sz="3200" dirty="0"/>
            </a:br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"The value of x" &lt;&lt; x;</a:t>
            </a:r>
            <a:br>
              <a:rPr lang="en-IN" sz="3200" dirty="0"/>
            </a:br>
            <a:r>
              <a:rPr lang="en-IN" sz="3200" dirty="0"/>
              <a:t>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00714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612301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B </a:t>
            </a:r>
            <a:r>
              <a:rPr lang="en-IN" sz="3200" dirty="0" err="1"/>
              <a:t>obj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    obj.f1();</a:t>
            </a:r>
            <a:br>
              <a:rPr lang="en-IN" sz="3200" dirty="0"/>
            </a:br>
            <a:r>
              <a:rPr lang="en-IN" sz="3200" dirty="0"/>
              <a:t>    obj.f2(4);</a:t>
            </a:r>
            <a:br>
              <a:rPr lang="en-IN" sz="3200" dirty="0"/>
            </a:br>
            <a:r>
              <a:rPr lang="en-IN" sz="3200" dirty="0"/>
              <a:t>    obj.f2();</a:t>
            </a:r>
            <a:br>
              <a:rPr lang="en-IN" sz="3200" dirty="0"/>
            </a:br>
            <a:r>
              <a:rPr lang="en-IN" sz="3200" dirty="0"/>
              <a:t>}</a:t>
            </a:r>
          </a:p>
          <a:p>
            <a:pPr algn="l"/>
            <a:r>
              <a:rPr lang="en-US" sz="3200" dirty="0"/>
              <a:t>Output:</a:t>
            </a:r>
            <a:br>
              <a:rPr lang="en-US" sz="3200" dirty="0"/>
            </a:br>
            <a:r>
              <a:rPr lang="en-US" sz="3200" dirty="0"/>
              <a:t>Error, </a:t>
            </a:r>
            <a:r>
              <a:rPr lang="en-IN" sz="3200" dirty="0"/>
              <a:t>no matching function for call to 'B::f2()'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303278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This is not function overloading because these functions are in different classes.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0397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Example 1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773533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527940" y="3136612"/>
            <a:ext cx="634409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cs typeface="Arial" pitchFamily="34" charset="0"/>
              </a:rPr>
              <a:t>No Overloading</a:t>
            </a:r>
            <a:endParaRPr lang="ko-KR" altLang="en-US" sz="32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8774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397913"/>
          </a:xfrm>
        </p:spPr>
        <p:txBody>
          <a:bodyPr/>
          <a:lstStyle/>
          <a:p>
            <a:pPr algn="l"/>
            <a:r>
              <a:rPr lang="en-IN" sz="3200" dirty="0"/>
              <a:t>class A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public:</a:t>
            </a:r>
          </a:p>
          <a:p>
            <a:pPr algn="l"/>
            <a:r>
              <a:rPr lang="en-IN" sz="3200" dirty="0"/>
              <a:t>    void f1(</a:t>
            </a:r>
            <a:r>
              <a:rPr lang="en-IN" sz="3200" dirty="0" err="1"/>
              <a:t>int</a:t>
            </a:r>
            <a:r>
              <a:rPr lang="en-IN" sz="3200" dirty="0"/>
              <a:t> x)</a:t>
            </a:r>
          </a:p>
          <a:p>
            <a:pPr algn="l"/>
            <a:r>
              <a:rPr lang="en-IN" sz="3200" dirty="0"/>
              <a:t>    {</a:t>
            </a:r>
          </a:p>
          <a:p>
            <a:pPr algn="l"/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"f1 from A"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</a:p>
          <a:p>
            <a:pPr algn="l"/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x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</a:p>
          <a:p>
            <a:pPr algn="l"/>
            <a:r>
              <a:rPr lang="en-IN" sz="3200" dirty="0"/>
              <a:t>    }</a:t>
            </a:r>
          </a:p>
          <a:p>
            <a:pPr algn="l"/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55134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397913"/>
          </a:xfrm>
        </p:spPr>
        <p:txBody>
          <a:bodyPr/>
          <a:lstStyle/>
          <a:p>
            <a:pPr algn="l"/>
            <a:r>
              <a:rPr lang="en-IN" sz="3200" dirty="0"/>
              <a:t>class B : public A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public:</a:t>
            </a:r>
          </a:p>
          <a:p>
            <a:pPr algn="l"/>
            <a:r>
              <a:rPr lang="en-IN" sz="3200" dirty="0"/>
              <a:t>    void f1(float y)</a:t>
            </a:r>
          </a:p>
          <a:p>
            <a:pPr algn="l"/>
            <a:r>
              <a:rPr lang="en-IN" sz="3200" dirty="0"/>
              <a:t>    {</a:t>
            </a:r>
          </a:p>
          <a:p>
            <a:pPr algn="l"/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"f1 from B"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</a:p>
          <a:p>
            <a:pPr algn="l"/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y &lt;&lt; </a:t>
            </a:r>
            <a:r>
              <a:rPr lang="en-IN" sz="3200" dirty="0" err="1"/>
              <a:t>endl</a:t>
            </a:r>
            <a:r>
              <a:rPr lang="en-IN" sz="3200" dirty="0"/>
              <a:t>;</a:t>
            </a:r>
          </a:p>
          <a:p>
            <a:pPr algn="l"/>
            <a:r>
              <a:rPr lang="en-IN" sz="3200" dirty="0"/>
              <a:t>    }</a:t>
            </a:r>
          </a:p>
          <a:p>
            <a:pPr algn="l"/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863005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397913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B </a:t>
            </a:r>
            <a:r>
              <a:rPr lang="en-IN" sz="3200" dirty="0" err="1"/>
              <a:t>obj</a:t>
            </a:r>
            <a:r>
              <a:rPr lang="en-IN" sz="3200" dirty="0"/>
              <a:t>;</a:t>
            </a:r>
          </a:p>
          <a:p>
            <a:pPr algn="l"/>
            <a:r>
              <a:rPr lang="en-IN" sz="3200" dirty="0"/>
              <a:t>    obj.f1(2.5);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f1 from B</a:t>
            </a:r>
          </a:p>
          <a:p>
            <a:pPr algn="l"/>
            <a:r>
              <a:rPr lang="en-IN" sz="3200" dirty="0"/>
              <a:t>2.5</a:t>
            </a:r>
          </a:p>
          <a:p>
            <a:pPr marL="0" indent="0" algn="l">
              <a:buNone/>
            </a:pP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08489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397913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B </a:t>
            </a:r>
            <a:r>
              <a:rPr lang="en-IN" sz="3200" dirty="0" err="1"/>
              <a:t>obj</a:t>
            </a:r>
            <a:r>
              <a:rPr lang="en-IN" sz="3200" dirty="0"/>
              <a:t>;</a:t>
            </a:r>
          </a:p>
          <a:p>
            <a:pPr algn="l"/>
            <a:r>
              <a:rPr lang="en-IN" sz="3200" dirty="0"/>
              <a:t>    obj.f1(2);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f1 from B</a:t>
            </a:r>
          </a:p>
          <a:p>
            <a:pPr algn="l"/>
            <a:r>
              <a:rPr lang="en-IN" sz="3200" dirty="0"/>
              <a:t>2</a:t>
            </a:r>
          </a:p>
          <a:p>
            <a:pPr marL="0" indent="0" algn="l">
              <a:buNone/>
            </a:pP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654279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947555"/>
          </a:xfrm>
        </p:spPr>
        <p:txBody>
          <a:bodyPr/>
          <a:lstStyle/>
          <a:p>
            <a:pPr algn="l"/>
            <a:r>
              <a:rPr lang="en-IN" sz="3200" dirty="0"/>
              <a:t>class Father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public:</a:t>
            </a:r>
          </a:p>
          <a:p>
            <a:pPr algn="l"/>
            <a:r>
              <a:rPr lang="en-IN" sz="3200" dirty="0"/>
              <a:t>    void vehicle()</a:t>
            </a:r>
          </a:p>
          <a:p>
            <a:pPr algn="l"/>
            <a:r>
              <a:rPr lang="en-IN" sz="3200" dirty="0"/>
              <a:t>    {</a:t>
            </a:r>
          </a:p>
          <a:p>
            <a:pPr algn="l"/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"Bajaj Scooter";</a:t>
            </a:r>
          </a:p>
          <a:p>
            <a:pPr algn="l"/>
            <a:r>
              <a:rPr lang="en-IN" sz="3200" dirty="0"/>
              <a:t>    }</a:t>
            </a:r>
          </a:p>
          <a:p>
            <a:pPr algn="l"/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7659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65338"/>
          </a:xfrm>
        </p:spPr>
        <p:txBody>
          <a:bodyPr/>
          <a:lstStyle/>
          <a:p>
            <a:pPr algn="l"/>
            <a:r>
              <a:rPr lang="en-IN" sz="3200" dirty="0"/>
              <a:t>class Son : public Father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public:</a:t>
            </a:r>
          </a:p>
          <a:p>
            <a:pPr algn="l"/>
            <a:r>
              <a:rPr lang="en-IN" sz="3200" dirty="0"/>
              <a:t>    void vehicle()</a:t>
            </a:r>
          </a:p>
          <a:p>
            <a:pPr algn="l"/>
            <a:r>
              <a:rPr lang="en-IN" sz="3200" dirty="0"/>
              <a:t>    {</a:t>
            </a:r>
          </a:p>
          <a:p>
            <a:pPr algn="l"/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"Bike";</a:t>
            </a:r>
          </a:p>
          <a:p>
            <a:pPr algn="l"/>
            <a:r>
              <a:rPr lang="en-IN" sz="3200" dirty="0"/>
              <a:t>    }</a:t>
            </a:r>
          </a:p>
          <a:p>
            <a:pPr algn="l"/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85740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57767"/>
          </a:xfrm>
        </p:spPr>
        <p:txBody>
          <a:bodyPr/>
          <a:lstStyle/>
          <a:p>
            <a:pPr algn="l"/>
            <a:r>
              <a:rPr lang="en-IN" sz="3200" dirty="0" err="1"/>
              <a:t>int</a:t>
            </a:r>
            <a:r>
              <a:rPr lang="en-IN" sz="3200" dirty="0"/>
              <a:t> main()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    Son S;</a:t>
            </a:r>
          </a:p>
          <a:p>
            <a:pPr algn="l"/>
            <a:r>
              <a:rPr lang="en-IN" sz="3200" dirty="0"/>
              <a:t>    </a:t>
            </a:r>
            <a:r>
              <a:rPr lang="en-IN" sz="3200" dirty="0" err="1"/>
              <a:t>S.vehicle</a:t>
            </a:r>
            <a:r>
              <a:rPr lang="en-IN" sz="3200" dirty="0"/>
              <a:t>();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Bike</a:t>
            </a:r>
          </a:p>
          <a:p>
            <a:pPr marL="0" indent="0" algn="l">
              <a:buNone/>
            </a:pP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2750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527940" y="2890391"/>
            <a:ext cx="6344093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cs typeface="Arial" pitchFamily="34" charset="0"/>
              </a:rPr>
              <a:t>If child class don’t have that method</a:t>
            </a:r>
            <a:endParaRPr lang="ko-KR" altLang="en-US" sz="32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141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4947555"/>
          </a:xfrm>
        </p:spPr>
        <p:txBody>
          <a:bodyPr/>
          <a:lstStyle/>
          <a:p>
            <a:pPr algn="l"/>
            <a:r>
              <a:rPr lang="en-IN" sz="3200" dirty="0"/>
              <a:t>class Father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public:</a:t>
            </a:r>
          </a:p>
          <a:p>
            <a:pPr algn="l"/>
            <a:r>
              <a:rPr lang="en-IN" sz="3200" dirty="0"/>
              <a:t>    void vehicle()</a:t>
            </a:r>
          </a:p>
          <a:p>
            <a:pPr algn="l"/>
            <a:r>
              <a:rPr lang="en-IN" sz="3200" dirty="0"/>
              <a:t>    {</a:t>
            </a:r>
          </a:p>
          <a:p>
            <a:pPr algn="l"/>
            <a:r>
              <a:rPr lang="en-IN" sz="3200" dirty="0"/>
              <a:t>        </a:t>
            </a:r>
            <a:r>
              <a:rPr lang="en-IN" sz="3200" dirty="0" err="1"/>
              <a:t>cout</a:t>
            </a:r>
            <a:r>
              <a:rPr lang="en-IN" sz="3200" dirty="0"/>
              <a:t> &lt;&lt; "Bajaj Scooter";</a:t>
            </a:r>
          </a:p>
          <a:p>
            <a:pPr algn="l"/>
            <a:r>
              <a:rPr lang="en-IN" sz="3200" dirty="0"/>
              <a:t>    }</a:t>
            </a:r>
          </a:p>
          <a:p>
            <a:pPr algn="l"/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1229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565338"/>
          </a:xfrm>
        </p:spPr>
        <p:txBody>
          <a:bodyPr/>
          <a:lstStyle/>
          <a:p>
            <a:pPr algn="l"/>
            <a:r>
              <a:rPr lang="en-IN" sz="3200" dirty="0"/>
              <a:t>class Son : public Father</a:t>
            </a:r>
          </a:p>
          <a:p>
            <a:pPr algn="l"/>
            <a:r>
              <a:rPr lang="en-IN" sz="3200" dirty="0"/>
              <a:t>{</a:t>
            </a:r>
          </a:p>
          <a:p>
            <a:pPr algn="l"/>
            <a:r>
              <a:rPr lang="en-IN" sz="3200" dirty="0"/>
              <a:t>	</a:t>
            </a:r>
          </a:p>
          <a:p>
            <a:pPr algn="l"/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947355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5036</TotalTime>
  <Words>964</Words>
  <Application>Microsoft Office PowerPoint</Application>
  <PresentationFormat>Widescreen</PresentationFormat>
  <Paragraphs>135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279</cp:revision>
  <dcterms:created xsi:type="dcterms:W3CDTF">2018-04-24T17:14:44Z</dcterms:created>
  <dcterms:modified xsi:type="dcterms:W3CDTF">2023-03-17T09:30:50Z</dcterms:modified>
</cp:coreProperties>
</file>

<file path=docProps/thumbnail.jpeg>
</file>